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83" r:id="rId3"/>
    <p:sldId id="284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32385000" cy="20955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37252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37252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37252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37252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37252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37252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37252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37252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37252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1">
                  <a:lumOff val="1354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9D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27002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E3E5E8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E3E5E8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E3E5E8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262727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2424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3" d="100"/>
          <a:sy n="23" d="100"/>
        </p:scale>
        <p:origin x="104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602381" y="17092955"/>
            <a:ext cx="29180237" cy="845987"/>
          </a:xfrm>
          <a:prstGeom prst="rect">
            <a:avLst/>
          </a:prstGeom>
        </p:spPr>
        <p:txBody>
          <a:bodyPr lIns="60721" tIns="60721" rIns="60721" bIns="60721" anchor="b"/>
          <a:lstStyle>
            <a:lvl1pPr defTabSz="1135062">
              <a:defRPr sz="4860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reen, hilly landscape"/>
          <p:cNvSpPr>
            <a:spLocks noGrp="1"/>
          </p:cNvSpPr>
          <p:nvPr>
            <p:ph type="pic" idx="21"/>
          </p:nvPr>
        </p:nvSpPr>
        <p:spPr>
          <a:xfrm>
            <a:off x="-573485" y="-3994547"/>
            <a:ext cx="39131876" cy="2395140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602382" y="10831710"/>
            <a:ext cx="29180236" cy="6173392"/>
          </a:xfrm>
          <a:prstGeom prst="rect">
            <a:avLst/>
          </a:prstGeom>
        </p:spPr>
        <p:txBody>
          <a:bodyPr/>
          <a:lstStyle/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603964" y="2838308"/>
            <a:ext cx="29177074" cy="845987"/>
          </a:xfrm>
          <a:prstGeom prst="rect">
            <a:avLst/>
          </a:prstGeom>
        </p:spPr>
        <p:txBody>
          <a:bodyPr lIns="60721" tIns="60721" rIns="60721" bIns="60721"/>
          <a:lstStyle>
            <a:lvl1pPr defTabSz="1135062">
              <a:defRPr sz="4860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602382" y="16788631"/>
            <a:ext cx="29180236" cy="1520288"/>
          </a:xfrm>
          <a:prstGeom prst="rect">
            <a:avLst/>
          </a:prstGeom>
        </p:spPr>
        <p:txBody>
          <a:bodyPr/>
          <a:lstStyle/>
          <a:p>
            <a:r>
              <a:t>Presentation Subtitle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5926791" y="18707844"/>
            <a:ext cx="514821" cy="53209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602382" y="3055937"/>
            <a:ext cx="12987736" cy="7812394"/>
          </a:xfrm>
          <a:prstGeom prst="rect">
            <a:avLst/>
          </a:prstGeom>
        </p:spPr>
        <p:txBody>
          <a:bodyPr/>
          <a:lstStyle>
            <a:lvl1pPr>
              <a:defRPr sz="12800" spc="-256"/>
            </a:lvl1pPr>
          </a:lstStyle>
          <a:p>
            <a:r>
              <a:t>Slide Title</a:t>
            </a:r>
          </a:p>
        </p:txBody>
      </p:sp>
      <p:sp>
        <p:nvSpPr>
          <p:cNvPr id="3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602382" y="10746547"/>
            <a:ext cx="12987736" cy="7148503"/>
          </a:xfrm>
          <a:prstGeom prst="rect">
            <a:avLst/>
          </a:prstGeom>
        </p:spPr>
        <p:txBody>
          <a:bodyPr/>
          <a:lstStyle/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" name="Moss-covered rocks"/>
          <p:cNvSpPr>
            <a:spLocks noGrp="1"/>
          </p:cNvSpPr>
          <p:nvPr>
            <p:ph type="pic" sz="half" idx="21"/>
          </p:nvPr>
        </p:nvSpPr>
        <p:spPr>
          <a:xfrm>
            <a:off x="16006966" y="3055937"/>
            <a:ext cx="14859601" cy="148881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5926791" y="18713467"/>
            <a:ext cx="514821" cy="53209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602382" y="2634257"/>
            <a:ext cx="29180236" cy="1903421"/>
          </a:xfrm>
          <a:prstGeom prst="rect">
            <a:avLst/>
          </a:prstGeom>
        </p:spPr>
        <p:txBody>
          <a:bodyPr anchor="t"/>
          <a:lstStyle>
            <a:lvl1pPr>
              <a:defRPr sz="12800" spc="-256"/>
            </a:lvl1pPr>
          </a:lstStyle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602382" y="4352137"/>
            <a:ext cx="29180236" cy="1241504"/>
          </a:xfrm>
          <a:prstGeom prst="rect">
            <a:avLst/>
          </a:prstGeom>
        </p:spPr>
        <p:txBody>
          <a:bodyPr lIns="60721" tIns="60721" rIns="60721" bIns="60721"/>
          <a:lstStyle>
            <a:lvl1pPr defTabSz="1122450">
              <a:defRPr sz="7476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602382" y="7011763"/>
            <a:ext cx="29180236" cy="10965016"/>
          </a:xfrm>
          <a:prstGeom prst="rect">
            <a:avLst/>
          </a:prstGeom>
        </p:spPr>
        <p:txBody>
          <a:bodyPr/>
          <a:lstStyle>
            <a:lvl1pPr marL="914400" indent="-914400" defTabSz="3725240">
              <a:lnSpc>
                <a:spcPct val="90000"/>
              </a:lnSpc>
              <a:spcBef>
                <a:spcPts val="6800"/>
              </a:spcBef>
              <a:buSzPct val="123000"/>
              <a:buChar char="•"/>
              <a:defRPr sz="7200" b="0"/>
            </a:lvl1pPr>
            <a:lvl2pPr marL="1524000" indent="-914400" defTabSz="3725240">
              <a:lnSpc>
                <a:spcPct val="90000"/>
              </a:lnSpc>
              <a:spcBef>
                <a:spcPts val="6800"/>
              </a:spcBef>
              <a:buSzPct val="123000"/>
              <a:buChar char="•"/>
              <a:defRPr sz="7200" b="0"/>
            </a:lvl2pPr>
            <a:lvl3pPr marL="2133600" indent="-914400" defTabSz="3725240">
              <a:lnSpc>
                <a:spcPct val="90000"/>
              </a:lnSpc>
              <a:spcBef>
                <a:spcPts val="6800"/>
              </a:spcBef>
              <a:buSzPct val="123000"/>
              <a:buChar char="•"/>
              <a:defRPr sz="7200" b="0"/>
            </a:lvl3pPr>
            <a:lvl4pPr marL="2743200" indent="-914400" defTabSz="3725240">
              <a:lnSpc>
                <a:spcPct val="90000"/>
              </a:lnSpc>
              <a:spcBef>
                <a:spcPts val="6800"/>
              </a:spcBef>
              <a:buSzPct val="123000"/>
              <a:buChar char="•"/>
              <a:defRPr sz="7200" b="0"/>
            </a:lvl4pPr>
            <a:lvl5pPr marL="3352800" indent="-914400" defTabSz="3725240">
              <a:lnSpc>
                <a:spcPct val="90000"/>
              </a:lnSpc>
              <a:spcBef>
                <a:spcPts val="6800"/>
              </a:spcBef>
              <a:buSzPct val="123000"/>
              <a:buChar char="•"/>
              <a:defRPr sz="7200" b="0"/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5926791" y="18707844"/>
            <a:ext cx="514821" cy="53209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602382" y="7011763"/>
            <a:ext cx="29180236" cy="10965016"/>
          </a:xfrm>
          <a:prstGeom prst="rect">
            <a:avLst/>
          </a:prstGeom>
        </p:spPr>
        <p:txBody>
          <a:bodyPr numCol="2" spcCol="1459011"/>
          <a:lstStyle>
            <a:lvl1pPr marL="914400" indent="-914400" defTabSz="3725240">
              <a:lnSpc>
                <a:spcPct val="90000"/>
              </a:lnSpc>
              <a:spcBef>
                <a:spcPts val="6800"/>
              </a:spcBef>
              <a:buSzPct val="123000"/>
              <a:buChar char="•"/>
              <a:defRPr sz="7200" b="0"/>
            </a:lvl1pPr>
            <a:lvl2pPr marL="1524000" indent="-914400" defTabSz="3725240">
              <a:lnSpc>
                <a:spcPct val="90000"/>
              </a:lnSpc>
              <a:spcBef>
                <a:spcPts val="6800"/>
              </a:spcBef>
              <a:buSzPct val="123000"/>
              <a:buChar char="•"/>
              <a:defRPr sz="7200" b="0"/>
            </a:lvl2pPr>
            <a:lvl3pPr marL="2133600" indent="-914400" defTabSz="3725240">
              <a:lnSpc>
                <a:spcPct val="90000"/>
              </a:lnSpc>
              <a:spcBef>
                <a:spcPts val="6800"/>
              </a:spcBef>
              <a:buSzPct val="123000"/>
              <a:buChar char="•"/>
              <a:defRPr sz="7200" b="0"/>
            </a:lvl3pPr>
            <a:lvl4pPr marL="2743200" indent="-914400" defTabSz="3725240">
              <a:lnSpc>
                <a:spcPct val="90000"/>
              </a:lnSpc>
              <a:spcBef>
                <a:spcPts val="6800"/>
              </a:spcBef>
              <a:buSzPct val="123000"/>
              <a:buChar char="•"/>
              <a:defRPr sz="7200" b="0"/>
            </a:lvl4pPr>
            <a:lvl5pPr marL="3352800" indent="-914400" defTabSz="3725240">
              <a:lnSpc>
                <a:spcPct val="90000"/>
              </a:lnSpc>
              <a:spcBef>
                <a:spcPts val="6800"/>
              </a:spcBef>
              <a:buSzPct val="123000"/>
              <a:buChar char="•"/>
              <a:defRPr sz="7200" b="0"/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5926791" y="18707844"/>
            <a:ext cx="514821" cy="53209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602382" y="2634257"/>
            <a:ext cx="12987736" cy="1905993"/>
          </a:xfrm>
          <a:prstGeom prst="rect">
            <a:avLst/>
          </a:prstGeom>
        </p:spPr>
        <p:txBody>
          <a:bodyPr anchor="t"/>
          <a:lstStyle>
            <a:lvl1pPr>
              <a:defRPr sz="12800" spc="-256"/>
            </a:lvl1pPr>
          </a:lstStyle>
          <a:p>
            <a:r>
              <a:t>Slide Title</a:t>
            </a:r>
          </a:p>
        </p:txBody>
      </p:sp>
      <p:sp>
        <p:nvSpPr>
          <p:cNvPr id="6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602382" y="4352137"/>
            <a:ext cx="12987736" cy="1241504"/>
          </a:xfrm>
          <a:prstGeom prst="rect">
            <a:avLst/>
          </a:prstGeom>
        </p:spPr>
        <p:txBody>
          <a:bodyPr lIns="60721" tIns="60721" rIns="60721" bIns="60721"/>
          <a:lstStyle>
            <a:lvl1pPr defTabSz="1122450">
              <a:defRPr sz="7476"/>
            </a:lvl1pPr>
          </a:lstStyle>
          <a:p>
            <a:r>
              <a:t>Slide Subtitle</a:t>
            </a:r>
          </a:p>
        </p:txBody>
      </p:sp>
      <p:sp>
        <p:nvSpPr>
          <p:cNvPr id="6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602382" y="7011763"/>
            <a:ext cx="12987736" cy="10965016"/>
          </a:xfrm>
          <a:prstGeom prst="rect">
            <a:avLst/>
          </a:prstGeom>
        </p:spPr>
        <p:txBody>
          <a:bodyPr/>
          <a:lstStyle>
            <a:lvl1pPr marL="914400" indent="-914400" defTabSz="3725240">
              <a:lnSpc>
                <a:spcPct val="90000"/>
              </a:lnSpc>
              <a:spcBef>
                <a:spcPts val="6800"/>
              </a:spcBef>
              <a:buSzPct val="123000"/>
              <a:buChar char="•"/>
              <a:defRPr sz="7200" b="0"/>
            </a:lvl1pPr>
            <a:lvl2pPr marL="1524000" indent="-914400" defTabSz="3725240">
              <a:lnSpc>
                <a:spcPct val="90000"/>
              </a:lnSpc>
              <a:spcBef>
                <a:spcPts val="6800"/>
              </a:spcBef>
              <a:buSzPct val="123000"/>
              <a:buChar char="•"/>
              <a:defRPr sz="7200" b="0"/>
            </a:lvl2pPr>
            <a:lvl3pPr marL="2133600" indent="-914400" defTabSz="3725240">
              <a:lnSpc>
                <a:spcPct val="90000"/>
              </a:lnSpc>
              <a:spcBef>
                <a:spcPts val="6800"/>
              </a:spcBef>
              <a:buSzPct val="123000"/>
              <a:buChar char="•"/>
              <a:defRPr sz="7200" b="0"/>
            </a:lvl3pPr>
            <a:lvl4pPr marL="2743200" indent="-914400" defTabSz="3725240">
              <a:lnSpc>
                <a:spcPct val="90000"/>
              </a:lnSpc>
              <a:spcBef>
                <a:spcPts val="6800"/>
              </a:spcBef>
              <a:buSzPct val="123000"/>
              <a:buChar char="•"/>
              <a:defRPr sz="7200" b="0"/>
            </a:lvl4pPr>
            <a:lvl5pPr marL="3352800" indent="-914400" defTabSz="3725240">
              <a:lnSpc>
                <a:spcPct val="90000"/>
              </a:lnSpc>
              <a:spcBef>
                <a:spcPts val="6800"/>
              </a:spcBef>
              <a:buSzPct val="123000"/>
              <a:buChar char="•"/>
              <a:defRPr sz="7200" b="0"/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3" name="Large rock formation under dark clouds with a dirt road in the foreground"/>
          <p:cNvSpPr>
            <a:spLocks noGrp="1"/>
          </p:cNvSpPr>
          <p:nvPr>
            <p:ph type="pic" idx="22"/>
          </p:nvPr>
        </p:nvSpPr>
        <p:spPr>
          <a:xfrm>
            <a:off x="8473703" y="3047767"/>
            <a:ext cx="29922392" cy="1486632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5926791" y="18707844"/>
            <a:ext cx="514821" cy="53209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602378" y="7390804"/>
            <a:ext cx="29180240" cy="6173392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5926791" y="18713467"/>
            <a:ext cx="514821" cy="53209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602382" y="2634257"/>
            <a:ext cx="29180236" cy="1905792"/>
          </a:xfrm>
          <a:prstGeom prst="rect">
            <a:avLst/>
          </a:prstGeom>
        </p:spPr>
        <p:txBody>
          <a:bodyPr anchor="t"/>
          <a:lstStyle>
            <a:lvl1pPr>
              <a:defRPr sz="12800" spc="-256"/>
            </a:lvl1pPr>
          </a:lstStyle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602382" y="4352137"/>
            <a:ext cx="29180236" cy="1241504"/>
          </a:xfrm>
          <a:prstGeom prst="rect">
            <a:avLst/>
          </a:prstGeom>
        </p:spPr>
        <p:txBody>
          <a:bodyPr lIns="60721" tIns="60721" rIns="60721" bIns="60721"/>
          <a:lstStyle>
            <a:lvl1pPr defTabSz="1122450">
              <a:defRPr sz="7476"/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5926791" y="18707844"/>
            <a:ext cx="514821" cy="53209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602382" y="2634257"/>
            <a:ext cx="29180236" cy="1905993"/>
          </a:xfrm>
          <a:prstGeom prst="rect">
            <a:avLst/>
          </a:prstGeom>
        </p:spPr>
        <p:txBody>
          <a:bodyPr anchor="t"/>
          <a:lstStyle>
            <a:lvl1pPr>
              <a:defRPr sz="12800" spc="-256"/>
            </a:lvl1pPr>
          </a:lstStyle>
          <a:p>
            <a:r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602382" y="4352137"/>
            <a:ext cx="29180236" cy="1241504"/>
          </a:xfrm>
          <a:prstGeom prst="rect">
            <a:avLst/>
          </a:prstGeom>
        </p:spPr>
        <p:txBody>
          <a:bodyPr lIns="60721" tIns="60721" rIns="60721" bIns="60721"/>
          <a:lstStyle>
            <a:lvl1pPr defTabSz="1122450">
              <a:defRPr sz="7476"/>
            </a:lvl1pPr>
          </a:lstStyle>
          <a:p>
            <a:r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602382" y="7011763"/>
            <a:ext cx="29180236" cy="10965016"/>
          </a:xfrm>
          <a:prstGeom prst="rect">
            <a:avLst/>
          </a:prstGeom>
        </p:spPr>
        <p:txBody>
          <a:bodyPr/>
          <a:lstStyle>
            <a:lvl1pPr>
              <a:spcBef>
                <a:spcPts val="2700"/>
              </a:spcBef>
              <a:defRPr b="0" spc="-84"/>
            </a:lvl1pPr>
            <a:lvl2pPr>
              <a:spcBef>
                <a:spcPts val="2700"/>
              </a:spcBef>
              <a:defRPr b="0" spc="-84"/>
            </a:lvl2pPr>
            <a:lvl3pPr>
              <a:spcBef>
                <a:spcPts val="2700"/>
              </a:spcBef>
              <a:defRPr b="0" spc="-84"/>
            </a:lvl3pPr>
            <a:lvl4pPr>
              <a:spcBef>
                <a:spcPts val="2700"/>
              </a:spcBef>
              <a:defRPr b="0" spc="-84"/>
            </a:lvl4pPr>
            <a:lvl5pPr>
              <a:spcBef>
                <a:spcPts val="2700"/>
              </a:spcBef>
              <a:defRPr b="0" spc="-84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5926791" y="18707844"/>
            <a:ext cx="514821" cy="53209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602382" y="7904713"/>
            <a:ext cx="29180236" cy="5145573"/>
          </a:xfrm>
          <a:prstGeom prst="rect">
            <a:avLst/>
          </a:prstGeom>
        </p:spPr>
        <p:txBody>
          <a:bodyPr anchor="ctr"/>
          <a:lstStyle>
            <a:lvl1pPr algn="ctr" defTabSz="3725240">
              <a:lnSpc>
                <a:spcPct val="80000"/>
              </a:lnSpc>
              <a:defRPr sz="17600" b="0" spc="-35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algn="ctr" defTabSz="3725240">
              <a:lnSpc>
                <a:spcPct val="80000"/>
              </a:lnSpc>
              <a:defRPr sz="17600" b="0" spc="-35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algn="ctr" defTabSz="3725240">
              <a:lnSpc>
                <a:spcPct val="80000"/>
              </a:lnSpc>
              <a:defRPr sz="17600" b="0" spc="-35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algn="ctr" defTabSz="3725240">
              <a:lnSpc>
                <a:spcPct val="80000"/>
              </a:lnSpc>
              <a:defRPr sz="17600" b="0" spc="-35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algn="ctr" defTabSz="3725240">
              <a:lnSpc>
                <a:spcPct val="80000"/>
              </a:lnSpc>
              <a:defRPr sz="17600" b="0" spc="-35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5926791" y="18707844"/>
            <a:ext cx="514821" cy="53209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602382" y="12342427"/>
            <a:ext cx="29180236" cy="1241504"/>
          </a:xfrm>
          <a:prstGeom prst="rect">
            <a:avLst/>
          </a:prstGeom>
        </p:spPr>
        <p:txBody>
          <a:bodyPr lIns="60721" tIns="60721" rIns="60721" bIns="60721"/>
          <a:lstStyle>
            <a:lvl1pPr algn="ctr" defTabSz="1122450">
              <a:defRPr sz="7476"/>
            </a:lvl1pPr>
          </a:lstStyle>
          <a:p>
            <a:r>
              <a:t>Fact information</a:t>
            </a:r>
          </a:p>
        </p:txBody>
      </p:sp>
      <p:sp>
        <p:nvSpPr>
          <p:cNvPr id="107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602382" y="2611358"/>
            <a:ext cx="29180236" cy="9773756"/>
          </a:xfrm>
          <a:prstGeom prst="rect">
            <a:avLst/>
          </a:prstGeom>
        </p:spPr>
        <p:txBody>
          <a:bodyPr anchor="b"/>
          <a:lstStyle>
            <a:lvl1pPr algn="ctr" defTabSz="3725240">
              <a:lnSpc>
                <a:spcPct val="80000"/>
              </a:lnSpc>
              <a:defRPr sz="38000" spc="-380"/>
            </a:lvl1pPr>
            <a:lvl2pPr algn="ctr" defTabSz="3725240">
              <a:lnSpc>
                <a:spcPct val="80000"/>
              </a:lnSpc>
              <a:defRPr sz="38000" spc="-380"/>
            </a:lvl2pPr>
            <a:lvl3pPr algn="ctr" defTabSz="3725240">
              <a:lnSpc>
                <a:spcPct val="80000"/>
              </a:lnSpc>
              <a:defRPr sz="38000" spc="-380"/>
            </a:lvl3pPr>
            <a:lvl4pPr algn="ctr" defTabSz="3725240">
              <a:lnSpc>
                <a:spcPct val="80000"/>
              </a:lnSpc>
              <a:defRPr sz="38000" spc="-380"/>
            </a:lvl4pPr>
            <a:lvl5pPr algn="ctr" defTabSz="3725240">
              <a:lnSpc>
                <a:spcPct val="80000"/>
              </a:lnSpc>
              <a:defRPr sz="38000" spc="-38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5926791" y="18707844"/>
            <a:ext cx="514821" cy="53209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3294846" y="15547555"/>
            <a:ext cx="26760724" cy="845988"/>
          </a:xfrm>
          <a:prstGeom prst="rect">
            <a:avLst/>
          </a:prstGeom>
        </p:spPr>
        <p:txBody>
          <a:bodyPr lIns="60721" tIns="60721" rIns="60721" bIns="60721"/>
          <a:lstStyle>
            <a:lvl1pPr defTabSz="1135062">
              <a:defRPr sz="4860"/>
            </a:lvl1pPr>
          </a:lstStyle>
          <a:p>
            <a:r>
              <a:t>Attribution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2329429" y="7929971"/>
            <a:ext cx="27726142" cy="5095058"/>
          </a:xfrm>
          <a:prstGeom prst="rect">
            <a:avLst/>
          </a:prstGeom>
        </p:spPr>
        <p:txBody>
          <a:bodyPr anchor="ctr"/>
          <a:lstStyle>
            <a:lvl1pPr marL="976132" indent="-717902" defTabSz="3725240">
              <a:lnSpc>
                <a:spcPct val="90000"/>
              </a:lnSpc>
              <a:defRPr sz="12800" b="0" spc="-25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976132" indent="-260702" defTabSz="3725240">
              <a:lnSpc>
                <a:spcPct val="90000"/>
              </a:lnSpc>
              <a:defRPr sz="12800" b="0" spc="-25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976132" indent="196497" defTabSz="3725240">
              <a:lnSpc>
                <a:spcPct val="90000"/>
              </a:lnSpc>
              <a:defRPr sz="12800" b="0" spc="-25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976132" indent="653697" defTabSz="3725240">
              <a:lnSpc>
                <a:spcPct val="90000"/>
              </a:lnSpc>
              <a:defRPr sz="12800" b="0" spc="-25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976132" indent="1110897" defTabSz="3725240">
              <a:lnSpc>
                <a:spcPct val="90000"/>
              </a:lnSpc>
              <a:defRPr sz="12800" b="0" spc="-25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5926791" y="18707844"/>
            <a:ext cx="514821" cy="53209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lose-up of wild plants growing between rocks"/>
          <p:cNvSpPr>
            <a:spLocks noGrp="1"/>
          </p:cNvSpPr>
          <p:nvPr>
            <p:ph type="pic" sz="quarter" idx="21"/>
          </p:nvPr>
        </p:nvSpPr>
        <p:spPr>
          <a:xfrm>
            <a:off x="20493632" y="10779528"/>
            <a:ext cx="10795001" cy="718542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Large rock formation under dark clouds with a dirt road in the foreground"/>
          <p:cNvSpPr>
            <a:spLocks noGrp="1"/>
          </p:cNvSpPr>
          <p:nvPr>
            <p:ph type="pic" idx="22"/>
          </p:nvPr>
        </p:nvSpPr>
        <p:spPr>
          <a:xfrm>
            <a:off x="-3896321" y="3055937"/>
            <a:ext cx="30147286" cy="1497806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Close-up of a wild plant growing between lava rocks"/>
          <p:cNvSpPr>
            <a:spLocks noGrp="1"/>
          </p:cNvSpPr>
          <p:nvPr>
            <p:ph type="pic" sz="quarter" idx="23"/>
          </p:nvPr>
        </p:nvSpPr>
        <p:spPr>
          <a:xfrm>
            <a:off x="20493632" y="3055937"/>
            <a:ext cx="10795001" cy="718542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5926791" y="18707844"/>
            <a:ext cx="514821" cy="53209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waterfall surrounded by a green rocky landscape"/>
          <p:cNvSpPr>
            <a:spLocks noGrp="1"/>
          </p:cNvSpPr>
          <p:nvPr>
            <p:ph type="pic" idx="21"/>
          </p:nvPr>
        </p:nvSpPr>
        <p:spPr>
          <a:xfrm>
            <a:off x="-2007196" y="-3572868"/>
            <a:ext cx="37866837" cy="2527454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5926791" y="18707844"/>
            <a:ext cx="514821" cy="53209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5926791" y="18707844"/>
            <a:ext cx="514821" cy="53209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602378" y="4789128"/>
            <a:ext cx="29180240" cy="6173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7468" tIns="67468" rIns="67468" bIns="67468" anchor="b">
            <a:normAutofit/>
          </a:bodyPr>
          <a:lstStyle/>
          <a:p>
            <a:r>
              <a:t>Presentation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602382" y="10927555"/>
            <a:ext cx="29180236" cy="25300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7468" tIns="67468" rIns="67468" bIns="67468">
            <a:normAutofit/>
          </a:bodyPr>
          <a:lstStyle/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5935090" y="18707844"/>
            <a:ext cx="514820" cy="532092"/>
          </a:xfrm>
          <a:prstGeom prst="rect">
            <a:avLst/>
          </a:prstGeom>
          <a:ln w="12700">
            <a:miter lim="400000"/>
          </a:ln>
        </p:spPr>
        <p:txBody>
          <a:bodyPr wrap="none" lIns="67468" tIns="67468" rIns="67468" bIns="67468" anchor="b">
            <a:spAutoFit/>
          </a:bodyPr>
          <a:lstStyle>
            <a:lvl1pPr defTabSz="892527">
              <a:defRPr sz="26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372524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600" b="1" i="0" u="none" strike="noStrike" cap="none" spc="-352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372524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600" b="1" i="0" u="none" strike="noStrike" cap="none" spc="-352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372524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600" b="1" i="0" u="none" strike="noStrike" cap="none" spc="-352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372524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600" b="1" i="0" u="none" strike="noStrike" cap="none" spc="-352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372524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600" b="1" i="0" u="none" strike="noStrike" cap="none" spc="-352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372524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600" b="1" i="0" u="none" strike="noStrike" cap="none" spc="-352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372524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600" b="1" i="0" u="none" strike="noStrike" cap="none" spc="-352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372524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600" b="1" i="0" u="none" strike="noStrike" cap="none" spc="-352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372524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600" b="1" i="0" u="none" strike="noStrike" cap="none" spc="-352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12611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1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2611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1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2611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1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2611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1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2611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1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2611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1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2611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1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2611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1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2611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1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89252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89252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89252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89252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89252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89252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89252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89252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89252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wognum Appelschenkbos pres 7 juni 2022.jpg" descr="wognum Appelschenkbos pres 7 juni 20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250" y="0"/>
            <a:ext cx="16192500" cy="20955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7AB7F844-0656-F004-ADF2-708A2771A5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8234183"/>
              </p:ext>
            </p:extLst>
          </p:nvPr>
        </p:nvGraphicFramePr>
        <p:xfrm>
          <a:off x="7523018" y="92074"/>
          <a:ext cx="19659599" cy="204559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667265" imgH="8019986" progId="Acrobat.Document.DC">
                  <p:embed/>
                </p:oleObj>
              </mc:Choice>
              <mc:Fallback>
                <p:oleObj name="Acrobat Document" r:id="rId2" imgW="5667265" imgH="8019986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523018" y="92074"/>
                        <a:ext cx="19659599" cy="204559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3543585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C461A74-45DF-9A42-2340-35BFC46D3BCD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nl-NL" dirty="0"/>
              <a:t>Waar en Hoe</a:t>
            </a:r>
          </a:p>
        </p:txBody>
      </p:sp>
    </p:spTree>
    <p:extLst>
      <p:ext uri="{BB962C8B-B14F-4D97-AF65-F5344CB8AC3E}">
        <p14:creationId xmlns:p14="http://schemas.microsoft.com/office/powerpoint/2010/main" val="42253885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3389968">
              <a:defRPr sz="11648" spc="-232"/>
            </a:pPr>
            <a:endParaRPr/>
          </a:p>
        </p:txBody>
      </p:sp>
      <p:sp>
        <p:nvSpPr>
          <p:cNvPr id="159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160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1" name="wognum Appelschenkbos pres 7 juni 20221.jpg" descr="wognum Appelschenkbos pres 7 juni 202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385000" cy="20955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3389968">
              <a:defRPr sz="11648" spc="-232"/>
            </a:pPr>
            <a:endParaRPr/>
          </a:p>
        </p:txBody>
      </p:sp>
      <p:sp>
        <p:nvSpPr>
          <p:cNvPr id="164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165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6" name="wognum Appelschenkbos pres 7 juni 20223.jpg" descr="wognum Appelschenkbos pres 7 juni 202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385000" cy="20955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3389968">
              <a:defRPr sz="11648" spc="-232"/>
            </a:pPr>
            <a:endParaRPr/>
          </a:p>
        </p:txBody>
      </p:sp>
      <p:sp>
        <p:nvSpPr>
          <p:cNvPr id="169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170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1" name="wognum Appelschenkbos pres 7 juni 20224.jpg" descr="wognum Appelschenkbos pres 7 juni 202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385000" cy="20955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3389968">
              <a:defRPr sz="11648" spc="-232"/>
            </a:pPr>
            <a:endParaRPr/>
          </a:p>
        </p:txBody>
      </p:sp>
      <p:sp>
        <p:nvSpPr>
          <p:cNvPr id="174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175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6" name="wognum Appelschenkbos pres 7 juni 20225.jpg" descr="wognum Appelschenkbos pres 7 juni 202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385000" cy="20955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3389968">
              <a:defRPr sz="11648" spc="-232"/>
            </a:pPr>
            <a:endParaRPr/>
          </a:p>
        </p:txBody>
      </p:sp>
      <p:sp>
        <p:nvSpPr>
          <p:cNvPr id="179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180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1" name="wognum Appelschenkbos pres 7 juni 20226.jpg" descr="wognum Appelschenkbos pres 7 juni 202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385000" cy="20955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3389968">
              <a:defRPr sz="11648" spc="-232"/>
            </a:pPr>
            <a:endParaRPr/>
          </a:p>
        </p:txBody>
      </p:sp>
      <p:sp>
        <p:nvSpPr>
          <p:cNvPr id="184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185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6" name="wognum Appelschenkbos pres 7 juni 20227.jpg" descr="wognum Appelschenkbos pres 7 juni 202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385000" cy="20955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3389968">
              <a:defRPr sz="11648" spc="-232"/>
            </a:pPr>
            <a:endParaRPr/>
          </a:p>
        </p:txBody>
      </p:sp>
      <p:sp>
        <p:nvSpPr>
          <p:cNvPr id="189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190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1" name="wognum Appelschenkbos pres 7 juni 20228.jpg" descr="wognum Appelschenkbos pres 7 juni 202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385000" cy="20955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3389968">
              <a:defRPr sz="11648" spc="-232"/>
            </a:pPr>
            <a:endParaRPr/>
          </a:p>
        </p:txBody>
      </p:sp>
      <p:sp>
        <p:nvSpPr>
          <p:cNvPr id="194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195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6" name="wognum Appelschenkbos pres 7 juni 20229.jpg" descr="wognum Appelschenkbos pres 7 juni 202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385000" cy="20955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3389968">
              <a:defRPr sz="11648" spc="-232"/>
            </a:pPr>
            <a:endParaRPr/>
          </a:p>
        </p:txBody>
      </p:sp>
      <p:sp>
        <p:nvSpPr>
          <p:cNvPr id="199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200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1" name="wognum Appelschenkbos pres 7 juni 202210.jpg" descr="wognum Appelschenkbos pres 7 juni 2022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385000" cy="20955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3389968">
              <a:defRPr sz="11648" spc="-232"/>
            </a:pPr>
            <a:endParaRPr/>
          </a:p>
        </p:txBody>
      </p:sp>
      <p:sp>
        <p:nvSpPr>
          <p:cNvPr id="204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205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6" name="wognum Appelschenkbos pres 7 juni 202211.jpg" descr="wognum Appelschenkbos pres 7 juni 2022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385000" cy="20955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3389968">
              <a:defRPr sz="11648" spc="-232"/>
            </a:pPr>
            <a:endParaRPr/>
          </a:p>
        </p:txBody>
      </p:sp>
      <p:sp>
        <p:nvSpPr>
          <p:cNvPr id="209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210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1" name="wognum Appelschenkbos pres 7 juni 202212.jpg" descr="wognum Appelschenkbos pres 7 juni 2022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385000" cy="20955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3389968">
              <a:defRPr sz="11648" spc="-232"/>
            </a:pPr>
            <a:endParaRPr/>
          </a:p>
        </p:txBody>
      </p:sp>
      <p:sp>
        <p:nvSpPr>
          <p:cNvPr id="214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215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6" name="wognum Appelschenkbos pres 7 juni 202213.jpg" descr="wognum Appelschenkbos pres 7 juni 2022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385000" cy="20955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3389968">
              <a:defRPr sz="11648" spc="-232"/>
            </a:pPr>
            <a:endParaRPr/>
          </a:p>
        </p:txBody>
      </p:sp>
      <p:sp>
        <p:nvSpPr>
          <p:cNvPr id="219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220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1" name="wognum Appelschenkbos pres 7 juni 202214.jpg" descr="wognum Appelschenkbos pres 7 juni 2022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385000" cy="20955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E5032812-75B2-E71D-B31A-5D344538F4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1524"/>
            <a:ext cx="32381952" cy="2095195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3389968">
              <a:defRPr sz="11648" spc="-232"/>
            </a:pPr>
            <a:endParaRPr/>
          </a:p>
        </p:txBody>
      </p:sp>
      <p:sp>
        <p:nvSpPr>
          <p:cNvPr id="229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230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31" name="wognum Appelschenkbos pres 7 juni 202216.jpg" descr="wognum Appelschenkbos pres 7 juni 2022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385000" cy="20955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12B7873A-B9DB-4EFF-5E77-ADFFC99E44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1524"/>
            <a:ext cx="32381952" cy="2095195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3389968">
              <a:defRPr sz="11648" spc="-232"/>
            </a:pPr>
            <a:endParaRPr/>
          </a:p>
        </p:txBody>
      </p:sp>
      <p:sp>
        <p:nvSpPr>
          <p:cNvPr id="234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235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36" name="wognum Appelschenkbos pres 7 juni 202217.jpg" descr="wognum Appelschenkbos pres 7 juni 2022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385000" cy="20955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22F5CEB4-FD8B-D87D-2F61-53BEAD7E51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1524"/>
            <a:ext cx="32381952" cy="2095195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3389968">
              <a:defRPr sz="11648" spc="-232"/>
            </a:pPr>
            <a:endParaRPr/>
          </a:p>
        </p:txBody>
      </p:sp>
      <p:sp>
        <p:nvSpPr>
          <p:cNvPr id="239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240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41" name="wognum Appelschenkbos pres 7 juni 202218.jpg" descr="wognum Appelschenkbos pres 7 juni 2022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385000" cy="20955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EA543A94-A85B-7ADC-9770-8A68B182DD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1524"/>
            <a:ext cx="32381952" cy="2095195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3389968">
              <a:defRPr sz="11648" spc="-232"/>
            </a:pPr>
            <a:endParaRPr/>
          </a:p>
        </p:txBody>
      </p:sp>
      <p:sp>
        <p:nvSpPr>
          <p:cNvPr id="244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245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46" name="wognum Appelschenkbos pres 7 juni 202219.jpg" descr="wognum Appelschenkbos pres 7 juni 2022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385000" cy="20955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6F0DE6AF-4B81-2FA0-423F-C233BA5532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1524"/>
            <a:ext cx="32381952" cy="2095195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3389968">
              <a:defRPr sz="11648" spc="-232"/>
            </a:pPr>
            <a:endParaRPr/>
          </a:p>
        </p:txBody>
      </p:sp>
      <p:sp>
        <p:nvSpPr>
          <p:cNvPr id="249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250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51" name="wognum Appelschenkbos pres 7 juni 202220.jpg" descr="wognum Appelschenkbos pres 7 juni 2022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385000" cy="20955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488159E-D209-587D-F355-5E0033CD4A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1524"/>
            <a:ext cx="32381952" cy="2095195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3389968">
              <a:defRPr sz="11648" spc="-232"/>
            </a:pPr>
            <a:endParaRPr/>
          </a:p>
        </p:txBody>
      </p:sp>
      <p:sp>
        <p:nvSpPr>
          <p:cNvPr id="254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255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56" name="wognum Appelschenkbos pres 7 juni 202221.jpg" descr="wognum Appelschenkbos pres 7 juni 2022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385000" cy="20955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29399B80-C73C-057F-3B8D-56CBE17230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1524"/>
            <a:ext cx="32381952" cy="2095195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3389968">
              <a:defRPr sz="11648" spc="-232"/>
            </a:pPr>
            <a:endParaRPr/>
          </a:p>
        </p:txBody>
      </p:sp>
      <p:sp>
        <p:nvSpPr>
          <p:cNvPr id="259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260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61" name="wognum Appelschenkbos pres 7 juni 202222.jpg" descr="wognum Appelschenkbos pres 7 juni 2022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385000" cy="20955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DA7DFAAA-977F-D686-DD5F-ECBB9C9839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1524"/>
            <a:ext cx="32381952" cy="2095195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3389968">
              <a:defRPr sz="11648" spc="-232"/>
            </a:pPr>
            <a:endParaRPr/>
          </a:p>
        </p:txBody>
      </p:sp>
      <p:sp>
        <p:nvSpPr>
          <p:cNvPr id="264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265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66" name="wognum Appelschenkbos pres 7 juni 202223.jpg" descr="wognum Appelschenkbos pres 7 juni 2022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385000" cy="20955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D39605E9-FA65-CB14-D745-61E5C8D113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1524"/>
            <a:ext cx="32381952" cy="2095195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3389968">
              <a:defRPr sz="11648" spc="-232"/>
            </a:pPr>
            <a:endParaRPr/>
          </a:p>
        </p:txBody>
      </p:sp>
      <p:sp>
        <p:nvSpPr>
          <p:cNvPr id="269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270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71" name="wognum Appelschenkbos pres 7 juni 202224.jpg" descr="wognum Appelschenkbos pres 7 juni 2022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385000" cy="20955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A07CB32D-642A-30D4-046E-A77BA0D9B3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1524"/>
            <a:ext cx="32381952" cy="2095195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3389968">
              <a:defRPr sz="11648" spc="-232"/>
            </a:pPr>
            <a:endParaRPr/>
          </a:p>
        </p:txBody>
      </p:sp>
      <p:sp>
        <p:nvSpPr>
          <p:cNvPr id="274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275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76" name="wognum Appelschenkbos pres 7 juni 202225.jpg" descr="wognum Appelschenkbos pres 7 juni 2022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385000" cy="20955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03DAD23B-188C-DA38-B249-FE340D05FF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1524"/>
            <a:ext cx="32381952" cy="2095195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5F55B93-2689-78DE-54CB-FF0D26BE84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1524"/>
            <a:ext cx="32381952" cy="2095195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3389968">
              <a:defRPr sz="11648" spc="-232"/>
            </a:pPr>
            <a:endParaRPr/>
          </a:p>
        </p:txBody>
      </p:sp>
      <p:sp>
        <p:nvSpPr>
          <p:cNvPr id="279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280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81" name="wognum Appelschenkbos pres 7 juni 202226.jpg" descr="wognum Appelschenkbos pres 7 juni 2022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385000" cy="20955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67468" tIns="67468" rIns="67468" bIns="67468" numCol="1" spcCol="38100" rtlCol="0" anchor="ctr">
        <a:spAutoFit/>
      </a:bodyPr>
      <a:lstStyle>
        <a:defPPr marL="0" marR="0" indent="0" algn="ctr" defTabSz="126118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67468" tIns="67468" rIns="67468" bIns="67468" numCol="1" spcCol="38100" rtlCol="0" anchor="ctr">
        <a:spAutoFit/>
      </a:bodyPr>
      <a:lstStyle>
        <a:defPPr marL="0" marR="0" indent="0" algn="ctr" defTabSz="372524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67468" tIns="67468" rIns="67468" bIns="67468" numCol="1" spcCol="38100" rtlCol="0" anchor="ctr">
        <a:spAutoFit/>
      </a:bodyPr>
      <a:lstStyle>
        <a:defPPr marL="0" marR="0" indent="0" algn="ctr" defTabSz="126118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67468" tIns="67468" rIns="67468" bIns="67468" numCol="1" spcCol="38100" rtlCol="0" anchor="ctr">
        <a:spAutoFit/>
      </a:bodyPr>
      <a:lstStyle>
        <a:defPPr marL="0" marR="0" indent="0" algn="ctr" defTabSz="372524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3</Words>
  <Application>Microsoft Office PowerPoint</Application>
  <PresentationFormat>Aangepast</PresentationFormat>
  <Paragraphs>1</Paragraphs>
  <Slides>27</Slides>
  <Notes>0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27</vt:i4>
      </vt:variant>
    </vt:vector>
  </HeadingPairs>
  <TitlesOfParts>
    <vt:vector size="31" baseType="lpstr">
      <vt:lpstr>Helvetica Neue</vt:lpstr>
      <vt:lpstr>Helvetica Neue Medium</vt:lpstr>
      <vt:lpstr>20_BasicBlack</vt:lpstr>
      <vt:lpstr>Acrobat Document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Eigenaar</dc:creator>
  <cp:lastModifiedBy>Eigenaar</cp:lastModifiedBy>
  <cp:revision>4</cp:revision>
  <dcterms:modified xsi:type="dcterms:W3CDTF">2022-09-26T13:47:29Z</dcterms:modified>
</cp:coreProperties>
</file>